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B954E-3E25-9B18-8914-7F430B637CD2}" v="1005" dt="2025-02-28T14:34:50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1" autoAdjust="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oronel" userId="483520a56fb05ef6" providerId="LiveId" clId="{690A2174-1058-413D-BC1C-6B6E77BD1D2B}"/>
    <pc:docChg chg="custSel modSld">
      <pc:chgData name="Carlos Coronel" userId="483520a56fb05ef6" providerId="LiveId" clId="{690A2174-1058-413D-BC1C-6B6E77BD1D2B}" dt="2025-02-28T14:50:32.908" v="10" actId="1035"/>
      <pc:docMkLst>
        <pc:docMk/>
      </pc:docMkLst>
      <pc:sldChg chg="addSp delSp modSp mod delAnim modAnim">
        <pc:chgData name="Carlos Coronel" userId="483520a56fb05ef6" providerId="LiveId" clId="{690A2174-1058-413D-BC1C-6B6E77BD1D2B}" dt="2025-02-28T14:50:32.908" v="10" actId="1035"/>
        <pc:sldMkLst>
          <pc:docMk/>
          <pc:sldMk cId="3255520820" sldId="263"/>
        </pc:sldMkLst>
        <pc:picChg chg="del">
          <ac:chgData name="Carlos Coronel" userId="483520a56fb05ef6" providerId="LiveId" clId="{690A2174-1058-413D-BC1C-6B6E77BD1D2B}" dt="2025-02-28T14:50:02.037" v="0" actId="478"/>
          <ac:picMkLst>
            <pc:docMk/>
            <pc:sldMk cId="3255520820" sldId="263"/>
            <ac:picMk id="3" creationId="{4CCE016D-4B10-A11D-AD94-90F05B890734}"/>
          </ac:picMkLst>
        </pc:picChg>
        <pc:picChg chg="add mod">
          <ac:chgData name="Carlos Coronel" userId="483520a56fb05ef6" providerId="LiveId" clId="{690A2174-1058-413D-BC1C-6B6E77BD1D2B}" dt="2025-02-28T14:50:32.908" v="10" actId="1035"/>
          <ac:picMkLst>
            <pc:docMk/>
            <pc:sldMk cId="3255520820" sldId="263"/>
            <ac:picMk id="4" creationId="{412FED7A-D1CA-4BF6-95AC-5F7F3D3A14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4823AB-FEB7-48E1-ABEE-B98B92734D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987408-5520-4EA8-93AF-A614B781FD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BFDBA-691F-4070-924B-F4DBC8800E61}" type="datetimeFigureOut">
              <a:rPr lang="es-ES" smtClean="0"/>
              <a:t>28/02/2025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020807-E2E4-46DE-ADEE-D33A2F688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C27FC8-7D62-48AB-83B7-37A4EA32F1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C634F-514B-43F3-A5CC-C4B41F7E81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60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D432-1264-44BA-B289-27D38AABD061}" type="datetimeFigureOut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3674-E570-45D9-8ABA-BF089982F55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207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3674-E570-45D9-8ABA-BF089982F55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419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DCFD6-8FD9-42EB-8F0A-EA27F735563E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D7ED0C-E519-4542-8DC0-7ECC2D6368E9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D0F20A-C57D-4556-BCBD-00BA404000C5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7DE8C-FDEC-4882-930D-5A57CF3EF0C6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52DD33-1A53-48B4-A0A3-08386E59CCDD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1382E-B0AA-4018-B45F-28F6378D77B9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7CA70-C487-4082-9723-C1FAC15DE3EC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929BF1-5719-4F4B-8D63-8CB7516460C0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5F5CC9-C900-4D66-831C-C3438F12D9B8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58364-3C6C-40F1-BAAC-9E71A843EBEF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10E74-237F-4F66-8C04-69452528A813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4746EF-6FA6-47AC-80D8-6C49E6F43ACC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ECC69-8B1E-4DD3-B15E-9D6753A59BAE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93525-BDFB-4293-A81D-3898574E8436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4C5B1-6D71-4FB7-A083-972CD8B977DB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BD20F1-F221-4153-BBB4-ABDD7D1EF47C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7E8DC-5622-4AA5-A0B0-7C92279D509A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C45FF436-E596-4097-853A-E8FAC760AAD5}" type="datetime1">
              <a:rPr lang="es-ES" noProof="0" smtClean="0"/>
              <a:t>28/02/2025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elsanchez00/Grupo-4-TDII-2024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0773" y="90054"/>
            <a:ext cx="10986966" cy="1611618"/>
          </a:xfrm>
        </p:spPr>
        <p:txBody>
          <a:bodyPr rtlCol="0"/>
          <a:lstStyle/>
          <a:p>
            <a:r>
              <a:rPr lang="es-ES" sz="3600" u="sng" dirty="0"/>
              <a:t>Generador de Señales controlado vía Bluetooth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0773" y="2366689"/>
            <a:ext cx="11083948" cy="4283492"/>
          </a:xfrm>
        </p:spPr>
        <p:txBody>
          <a:bodyPr rtlCol="0">
            <a:normAutofit/>
          </a:bodyPr>
          <a:lstStyle/>
          <a:p>
            <a:r>
              <a:rPr lang="es-ES" b="1" u="sng" dirty="0">
                <a:solidFill>
                  <a:schemeClr val="tx1"/>
                </a:solidFill>
              </a:rPr>
              <a:t>Alumnos:</a:t>
            </a:r>
            <a:r>
              <a:rPr lang="es-ES" dirty="0">
                <a:solidFill>
                  <a:schemeClr val="tx1"/>
                </a:solidFill>
              </a:rPr>
              <a:t> Coronel </a:t>
            </a:r>
            <a:r>
              <a:rPr lang="es-ES" dirty="0" err="1">
                <a:solidFill>
                  <a:schemeClr val="tx1"/>
                </a:solidFill>
              </a:rPr>
              <a:t>moreira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carlos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javier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                    Palomo, </a:t>
            </a:r>
            <a:r>
              <a:rPr lang="es-ES" dirty="0" err="1">
                <a:solidFill>
                  <a:schemeClr val="tx1"/>
                </a:solidFill>
              </a:rPr>
              <a:t>josé</a:t>
            </a:r>
            <a:r>
              <a:rPr lang="es-ES" dirty="0">
                <a:solidFill>
                  <a:schemeClr val="tx1"/>
                </a:solidFill>
              </a:rPr>
              <a:t> maría</a:t>
            </a:r>
          </a:p>
          <a:p>
            <a:r>
              <a:rPr lang="es-ES" dirty="0">
                <a:solidFill>
                  <a:schemeClr val="tx1"/>
                </a:solidFill>
              </a:rPr>
              <a:t>                    Romano </a:t>
            </a:r>
            <a:r>
              <a:rPr lang="es-ES" dirty="0" err="1">
                <a:solidFill>
                  <a:schemeClr val="tx1"/>
                </a:solidFill>
              </a:rPr>
              <a:t>Sanchez</a:t>
            </a:r>
            <a:r>
              <a:rPr lang="es-ES" dirty="0">
                <a:solidFill>
                  <a:schemeClr val="tx1"/>
                </a:solidFill>
              </a:rPr>
              <a:t>, Joel </a:t>
            </a:r>
          </a:p>
          <a:p>
            <a:r>
              <a:rPr lang="es-ES" dirty="0">
                <a:solidFill>
                  <a:schemeClr val="tx1"/>
                </a:solidFill>
              </a:rPr>
              <a:t>                    Yapura, </a:t>
            </a:r>
            <a:r>
              <a:rPr lang="es-ES" dirty="0" err="1">
                <a:solidFill>
                  <a:schemeClr val="tx1"/>
                </a:solidFill>
              </a:rPr>
              <a:t>Yain</a:t>
            </a:r>
            <a:r>
              <a:rPr lang="es-ES" dirty="0">
                <a:solidFill>
                  <a:schemeClr val="tx1"/>
                </a:solidFill>
              </a:rPr>
              <a:t> Yasir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b="1" u="sng" dirty="0">
                <a:solidFill>
                  <a:schemeClr val="tx1"/>
                </a:solidFill>
              </a:rPr>
              <a:t>PROFESOR: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mANSILLA</a:t>
            </a:r>
            <a:r>
              <a:rPr lang="es-ES" dirty="0">
                <a:solidFill>
                  <a:schemeClr val="tx1"/>
                </a:solidFill>
              </a:rPr>
              <a:t>, RUBÉN DARÍO</a:t>
            </a:r>
          </a:p>
          <a:p>
            <a:r>
              <a:rPr lang="es-ES" b="1" u="sng" dirty="0">
                <a:solidFill>
                  <a:schemeClr val="tx1"/>
                </a:solidFill>
              </a:rPr>
              <a:t>Carrera:</a:t>
            </a:r>
            <a:r>
              <a:rPr lang="es-ES" dirty="0">
                <a:solidFill>
                  <a:schemeClr val="tx1"/>
                </a:solidFill>
              </a:rPr>
              <a:t> ingeniería electrónica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36CD4-0523-8D8D-2060-A4EE77014231}"/>
              </a:ext>
            </a:extLst>
          </p:cNvPr>
          <p:cNvSpPr txBox="1"/>
          <p:nvPr/>
        </p:nvSpPr>
        <p:spPr>
          <a:xfrm>
            <a:off x="5072494" y="2378651"/>
            <a:ext cx="291378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/>
              <a:t>FIN</a:t>
            </a:r>
            <a:r>
              <a:rPr lang="en-US" sz="4000" dirty="0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98093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26813-61CF-32B3-B7A3-F4446664B58D}"/>
              </a:ext>
            </a:extLst>
          </p:cNvPr>
          <p:cNvSpPr txBox="1"/>
          <p:nvPr/>
        </p:nvSpPr>
        <p:spPr>
          <a:xfrm>
            <a:off x="424874" y="235527"/>
            <a:ext cx="116539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HARDWARE DEL DISPOSITIVO E INTERCONEXIÓN FÍSICA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6C50C-5372-4E4F-15E8-E3D68F01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59" t="20875" r="16364" b="7061"/>
          <a:stretch/>
        </p:blipFill>
        <p:spPr>
          <a:xfrm>
            <a:off x="1399309" y="819092"/>
            <a:ext cx="9393397" cy="57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7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F4F29-75DF-B9E2-F2C3-0702DFDBCB43}"/>
              </a:ext>
            </a:extLst>
          </p:cNvPr>
          <p:cNvSpPr txBox="1"/>
          <p:nvPr/>
        </p:nvSpPr>
        <p:spPr>
          <a:xfrm>
            <a:off x="-2597" y="-6927"/>
            <a:ext cx="122110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CONSIDERACIONES DEL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E6894-56A5-1439-76FE-57C7017E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2" y="681903"/>
            <a:ext cx="11494078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B7277-928B-2F7C-ED09-8707616822B6}"/>
              </a:ext>
            </a:extLst>
          </p:cNvPr>
          <p:cNvSpPr txBox="1"/>
          <p:nvPr/>
        </p:nvSpPr>
        <p:spPr>
          <a:xfrm>
            <a:off x="133349" y="152399"/>
            <a:ext cx="1183957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CONSIDERACIONES DEL SOFTWARE</a:t>
            </a:r>
            <a:endParaRPr lang="en-US"/>
          </a:p>
          <a:p>
            <a:pPr algn="ctr"/>
            <a:endParaRPr lang="en-US" sz="3200" dirty="0"/>
          </a:p>
          <a:p>
            <a:pPr algn="ctr"/>
            <a:r>
              <a:rPr lang="en-US" sz="2400" u="sng" dirty="0"/>
              <a:t>CONFIGURACIÓN DEL TIM2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727A-CA77-76B5-3C85-D01261F021F1}"/>
              </a:ext>
            </a:extLst>
          </p:cNvPr>
          <p:cNvSpPr txBox="1"/>
          <p:nvPr/>
        </p:nvSpPr>
        <p:spPr>
          <a:xfrm>
            <a:off x="202621" y="1593272"/>
            <a:ext cx="3596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CONFIGURACIÓN DEL CLOCK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BF9D6-5B99-5912-96D7-40DDE83C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71" t="40351" r="32246" b="38489"/>
          <a:stretch/>
        </p:blipFill>
        <p:spPr>
          <a:xfrm>
            <a:off x="328672" y="1970290"/>
            <a:ext cx="3698617" cy="1302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05775-03C5-8ED7-4F74-58DFBE33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31" y="3273629"/>
            <a:ext cx="3695701" cy="2588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E8962-5469-5DC6-2C6C-3F545025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09" y="1784842"/>
            <a:ext cx="4724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8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ED18A-4924-11E3-4DEA-E75C1BBEDC46}"/>
              </a:ext>
            </a:extLst>
          </p:cNvPr>
          <p:cNvSpPr txBox="1"/>
          <p:nvPr/>
        </p:nvSpPr>
        <p:spPr>
          <a:xfrm>
            <a:off x="228599" y="171449"/>
            <a:ext cx="118395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CONSIDERACIONES DEL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D1695-93CA-C827-686F-9923DBB6AD05}"/>
              </a:ext>
            </a:extLst>
          </p:cNvPr>
          <p:cNvSpPr txBox="1"/>
          <p:nvPr/>
        </p:nvSpPr>
        <p:spPr>
          <a:xfrm>
            <a:off x="3941617" y="1071995"/>
            <a:ext cx="1462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En main.c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EC635-D61A-A083-CF60-574E4C91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5" y="1278140"/>
            <a:ext cx="3057525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335DD-8561-DD7F-1DDE-20B41C26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60" r="17321" b="398"/>
          <a:stretch/>
        </p:blipFill>
        <p:spPr>
          <a:xfrm>
            <a:off x="3372920" y="1473312"/>
            <a:ext cx="6860151" cy="36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C361A-7184-1D17-28AF-C68ED8DD1B97}"/>
              </a:ext>
            </a:extLst>
          </p:cNvPr>
          <p:cNvSpPr txBox="1"/>
          <p:nvPr/>
        </p:nvSpPr>
        <p:spPr>
          <a:xfrm>
            <a:off x="2063460" y="129886"/>
            <a:ext cx="71290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CONSIDERACIONES DEL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F7711-688E-9815-0CDF-5C1ECEF1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04" y="723530"/>
            <a:ext cx="5146963" cy="4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273C2-2015-6D8F-3709-1173EB87349C}"/>
              </a:ext>
            </a:extLst>
          </p:cNvPr>
          <p:cNvSpPr txBox="1"/>
          <p:nvPr/>
        </p:nvSpPr>
        <p:spPr>
          <a:xfrm>
            <a:off x="276225" y="152399"/>
            <a:ext cx="10096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CONSIDERACIONES DEL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09727-1D6E-0F06-86AA-D9C6224F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19" y="733051"/>
            <a:ext cx="6434570" cy="49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9C1DD-DFBC-036A-D13E-6652C3E16F44}"/>
              </a:ext>
            </a:extLst>
          </p:cNvPr>
          <p:cNvSpPr txBox="1"/>
          <p:nvPr/>
        </p:nvSpPr>
        <p:spPr>
          <a:xfrm>
            <a:off x="969818" y="333374"/>
            <a:ext cx="102489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VIDEO DEMOSTRACIÓN DE FUNCIONAMIENTO </a:t>
            </a: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412FED7A-D1CA-4BF6-95AC-5F7F3D3A1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0251" y="891893"/>
            <a:ext cx="3317829" cy="59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28AB3-51A9-9471-CAF2-555E1531BA12}"/>
              </a:ext>
            </a:extLst>
          </p:cNvPr>
          <p:cNvSpPr txBox="1"/>
          <p:nvPr/>
        </p:nvSpPr>
        <p:spPr>
          <a:xfrm>
            <a:off x="1929246" y="245051"/>
            <a:ext cx="8317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LINK AL REPOSITORIO DEL PROYECTO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87202-5A95-4A6F-76A4-357884DED675}"/>
              </a:ext>
            </a:extLst>
          </p:cNvPr>
          <p:cNvSpPr txBox="1"/>
          <p:nvPr/>
        </p:nvSpPr>
        <p:spPr>
          <a:xfrm>
            <a:off x="1925783" y="1357746"/>
            <a:ext cx="84235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ea typeface="Calibri"/>
                <a:cs typeface="Calibri"/>
                <a:hlinkClick r:id="rId2"/>
              </a:rPr>
              <a:t>https://github.com/joelsanchez00/Grupo-4-TDII-2024/</a:t>
            </a:r>
            <a:r>
              <a:rPr lang="en-U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6067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91</Words>
  <Application>Microsoft Office PowerPoint</Application>
  <PresentationFormat>Panorámica</PresentationFormat>
  <Paragraphs>25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Generador de Señales controlado vía Bluetooth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de Señales controlado vía Bluetooth</dc:title>
  <dc:creator/>
  <cp:lastModifiedBy>Carlos Coronel</cp:lastModifiedBy>
  <cp:revision>174</cp:revision>
  <dcterms:created xsi:type="dcterms:W3CDTF">2025-02-28T13:38:45Z</dcterms:created>
  <dcterms:modified xsi:type="dcterms:W3CDTF">2025-02-28T14:50:36Z</dcterms:modified>
</cp:coreProperties>
</file>